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95393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FitifyX: Revolutionizing Social Fitness Challenges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24124" y="3741301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TEAM  HACKFIT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24124" y="4311968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Presented by: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24124" y="4882634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Poorvaa Sri B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324124" y="5290899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Yukesh K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324124" y="5699165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Pavithraa D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8036"/>
            <a:ext cx="601670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48A8E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 &amp; Future Scope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2567464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37724" y="3084909"/>
            <a:ext cx="6221968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FitifyX aims to address the common struggle of fitness motivation by offering a gamified, social, and personalized platform built on the robust MERN stack. By integrating core features with innovative ideas, we expect to create a highly engaging and effective fitness solution.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578328" y="2567464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Enhancements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578328" y="3084909"/>
            <a:ext cx="622196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Augmented Reality (AR) Challenges: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Interactive running or reward checkpoints.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578328" y="3828217"/>
            <a:ext cx="622196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AI-Based Personalization: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Recommended challenges based on user data.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578328" y="4571524"/>
            <a:ext cx="622196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Virtual Races &amp; Events: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Global participation in virtual fitness events.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78328" y="5314831"/>
            <a:ext cx="622196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In-App Fitness Coach: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AI-driven guidance and customized workout plans.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78328" y="6058138"/>
            <a:ext cx="622196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Collaborative Charity Challenges: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Link fitness goals to charitable donations.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71343"/>
            <a:ext cx="5717619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D742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 &amp; Motivation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3310771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Idea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37724" y="3828217"/>
            <a:ext cx="3977164" cy="2010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FitifyX is a dynamic social fitness challenges platform designed to motivate users through engaging challenges, community interaction, and gamified rewards. We aim to transform individual fitness journeys into a collaborative and enjoyable experience.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333524" y="3310771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This Project?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33524" y="3828217"/>
            <a:ext cx="397716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Growing demand for interactive fitness solutions.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333524" y="4571524"/>
            <a:ext cx="397716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Address common challenges: lack of motivation, inconsistent routines.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333524" y="5314831"/>
            <a:ext cx="397716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Leverage social connection for positive reinforcement.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829324" y="3310771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Impact &amp; Relevance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9829324" y="3828217"/>
            <a:ext cx="397716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Foster healthier lifestyles globally.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829324" y="4236482"/>
            <a:ext cx="397716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Promote community and friendly competition.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829324" y="4979789"/>
            <a:ext cx="397716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Utilize modern web technologies for a seamless user experience.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455" y="539948"/>
            <a:ext cx="8490466" cy="577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DD78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 Statement: The Motivation Gap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85455" y="1588651"/>
            <a:ext cx="6290191" cy="1570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Despite widespread awareness of fitness benefits, many individuals struggle with maintaining consistent exercise routines due to a lack of motivation, social support, and engaging incentives. Existing solutions often fall short in fostering long-term engagement and community interaction.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85455" y="3355419"/>
            <a:ext cx="2310170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Potential Users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785455" y="3840480"/>
            <a:ext cx="629019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Fitness enthusiasts seeking new challenges.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85455" y="4223266"/>
            <a:ext cx="629019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Beginners looking for motivation and guidance.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85455" y="4606052"/>
            <a:ext cx="629019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Groups and friends wanting to exercise together.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85455" y="4988838"/>
            <a:ext cx="629019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Individuals needing structure and accountability.</a:t>
            </a:r>
            <a:endParaRPr lang="en-US" sz="15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2374" y="1632823"/>
            <a:ext cx="6290191" cy="62901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91458"/>
            <a:ext cx="880824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Proposed Solution &amp; Objectives: FitifyX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37724" y="2517458"/>
            <a:ext cx="4178618" cy="91440"/>
          </a:xfrm>
          <a:prstGeom prst="roundRect">
            <a:avLst>
              <a:gd name="adj" fmla="val 343600"/>
            </a:avLst>
          </a:prstGeom>
          <a:solidFill>
            <a:srgbClr val="F2B42D"/>
          </a:solidFill>
          <a:ln/>
        </p:spPr>
      </p:sp>
      <p:sp>
        <p:nvSpPr>
          <p:cNvPr id="4" name="Shape 2"/>
          <p:cNvSpPr/>
          <p:nvPr/>
        </p:nvSpPr>
        <p:spPr>
          <a:xfrm>
            <a:off x="2612886" y="2226231"/>
            <a:ext cx="628293" cy="628293"/>
          </a:xfrm>
          <a:prstGeom prst="roundRect">
            <a:avLst>
              <a:gd name="adj" fmla="val 145537"/>
            </a:avLst>
          </a:prstGeom>
          <a:solidFill>
            <a:srgbClr val="F2B42D"/>
          </a:solidFill>
          <a:ln/>
        </p:spPr>
      </p:sp>
      <p:sp>
        <p:nvSpPr>
          <p:cNvPr id="5" name="Text 3"/>
          <p:cNvSpPr/>
          <p:nvPr/>
        </p:nvSpPr>
        <p:spPr>
          <a:xfrm>
            <a:off x="2801362" y="2383274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70015" y="3063954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Overview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070015" y="3497580"/>
            <a:ext cx="3714036" cy="234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FitifyX will be a web and mobile-responsive platform offering personalized and public fitness challenges, robust tracking, and interactive social features. It aims to make fitness accessible, fun, and sustainable.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225772" y="2517458"/>
            <a:ext cx="4178737" cy="91440"/>
          </a:xfrm>
          <a:prstGeom prst="roundRect">
            <a:avLst>
              <a:gd name="adj" fmla="val 343600"/>
            </a:avLst>
          </a:prstGeom>
          <a:solidFill>
            <a:srgbClr val="D7425E"/>
          </a:solidFill>
          <a:ln/>
        </p:spPr>
      </p:sp>
      <p:sp>
        <p:nvSpPr>
          <p:cNvPr id="9" name="Shape 7"/>
          <p:cNvSpPr/>
          <p:nvPr/>
        </p:nvSpPr>
        <p:spPr>
          <a:xfrm>
            <a:off x="7000935" y="2226231"/>
            <a:ext cx="628293" cy="628293"/>
          </a:xfrm>
          <a:prstGeom prst="roundRect">
            <a:avLst>
              <a:gd name="adj" fmla="val 145537"/>
            </a:avLst>
          </a:prstGeom>
          <a:solidFill>
            <a:srgbClr val="D7425E"/>
          </a:solidFill>
          <a:ln/>
        </p:spPr>
      </p:sp>
      <p:sp>
        <p:nvSpPr>
          <p:cNvPr id="10" name="Text 8"/>
          <p:cNvSpPr/>
          <p:nvPr/>
        </p:nvSpPr>
        <p:spPr>
          <a:xfrm>
            <a:off x="7189410" y="2383274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458063" y="3063954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Objectives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5458063" y="3497580"/>
            <a:ext cx="37141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 a user-friendly interface.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458063" y="3905845"/>
            <a:ext cx="371415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secure user authentication.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458063" y="4649153"/>
            <a:ext cx="371415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Enable diverse challenge creation and participation.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458063" y="5392460"/>
            <a:ext cx="371415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 with popular fitness trackers.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458063" y="6135767"/>
            <a:ext cx="371415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Build social sharing and leaderboard functionalities.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9613940" y="2517458"/>
            <a:ext cx="4178737" cy="91440"/>
          </a:xfrm>
          <a:prstGeom prst="roundRect">
            <a:avLst>
              <a:gd name="adj" fmla="val 343600"/>
            </a:avLst>
          </a:prstGeom>
          <a:solidFill>
            <a:srgbClr val="DD785E"/>
          </a:solidFill>
          <a:ln/>
        </p:spPr>
      </p:sp>
      <p:sp>
        <p:nvSpPr>
          <p:cNvPr id="18" name="Shape 16"/>
          <p:cNvSpPr/>
          <p:nvPr/>
        </p:nvSpPr>
        <p:spPr>
          <a:xfrm>
            <a:off x="11389102" y="2226231"/>
            <a:ext cx="628293" cy="628293"/>
          </a:xfrm>
          <a:prstGeom prst="roundRect">
            <a:avLst>
              <a:gd name="adj" fmla="val 145537"/>
            </a:avLst>
          </a:prstGeom>
          <a:solidFill>
            <a:srgbClr val="DD785E"/>
          </a:solidFill>
          <a:ln/>
        </p:spPr>
      </p:sp>
      <p:sp>
        <p:nvSpPr>
          <p:cNvPr id="19" name="Text 17"/>
          <p:cNvSpPr/>
          <p:nvPr/>
        </p:nvSpPr>
        <p:spPr>
          <a:xfrm>
            <a:off x="11577578" y="2383274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9846231" y="3063954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Core Technologies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9846231" y="3497580"/>
            <a:ext cx="371415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ongoDB: Flexible NoSQL database for scalable data storage.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846231" y="4240887"/>
            <a:ext cx="371415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xpress.js: Fast, unopinionated web framework for Node.js backend.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846231" y="4984194"/>
            <a:ext cx="371415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eact.js: Declarative JavaScript library for building dynamic user interfaces.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846231" y="5727502"/>
            <a:ext cx="371415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ode.js: JavaScript runtime for server-side logic and APIs.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11329"/>
            <a:ext cx="9822656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48A8E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Technology Stack Justification: Why MERN?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146102"/>
            <a:ext cx="523637" cy="5236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2931557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Unified Language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37724" y="3365183"/>
            <a:ext cx="6346508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JavaScript for both frontend and backend streamlines development, enabling faster iteration and easier team collaboration. This reduces context switching and improves developer efficiency.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050" y="2146102"/>
            <a:ext cx="523637" cy="5236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6050" y="2931557"/>
            <a:ext cx="2715697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Full-Stack Development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446050" y="3365183"/>
            <a:ext cx="6346627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MERN provides a complete stack from database to client, offering robust tools for every layer of the application. This full-stack capability ensures cohesive and integrated development.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893945"/>
            <a:ext cx="523637" cy="52363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7724" y="5679400"/>
            <a:ext cx="2900720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Scalability &amp; Performance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837724" y="6113026"/>
            <a:ext cx="6346508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Node.js's non-blocking I/O and MongoDB's flexible schema handle high traffic and diverse data types efficiently, crucial for a growing user base and dynamic fitness data.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050" y="4893945"/>
            <a:ext cx="523637" cy="52363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46050" y="567940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Rich User Experience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7446050" y="6113026"/>
            <a:ext cx="6346627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React.js facilitates interactive and responsive UIs, providing a smooth and engaging experience for challenge tracking, social interaction, and real-time updates.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6504" y="416957"/>
            <a:ext cx="4940498" cy="446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59ABA9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Architecture Overview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504" y="1260872"/>
            <a:ext cx="7902416" cy="79024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86349" y="1241941"/>
            <a:ext cx="1784033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How FitifyX Works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8886349" y="1616393"/>
            <a:ext cx="5145048" cy="970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architecture leverages the MERN stack for a robust and scalable application. React.js handles the client-side interface, sending requests to the Express.js API, which is built on Node.js. MongoDB serves as the database, storing user profiles, challenge data, and fitness metrics.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8886349" y="2723436"/>
            <a:ext cx="5145048" cy="970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Third-party fitness tracker integrations (Fitbit, Apple Health) will securely sync data to the backend, ensuring a comprehensive view of user activity. Real-time notifications are managed through WebSockets or similar technologies for immediate updates.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49737"/>
            <a:ext cx="5428893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Modules &amp; Features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37724" y="1784509"/>
            <a:ext cx="4178618" cy="3027878"/>
          </a:xfrm>
          <a:prstGeom prst="roundRect">
            <a:avLst>
              <a:gd name="adj" fmla="val 3624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14864" y="1784509"/>
            <a:ext cx="91440" cy="3027878"/>
          </a:xfrm>
          <a:prstGeom prst="roundRect">
            <a:avLst>
              <a:gd name="adj" fmla="val 343600"/>
            </a:avLst>
          </a:prstGeom>
          <a:solidFill>
            <a:srgbClr val="F2B42D"/>
          </a:solidFill>
          <a:ln/>
        </p:spPr>
      </p:sp>
      <p:sp>
        <p:nvSpPr>
          <p:cNvPr id="5" name="Text 3"/>
          <p:cNvSpPr/>
          <p:nvPr/>
        </p:nvSpPr>
        <p:spPr>
          <a:xfrm>
            <a:off x="1138595" y="2016800"/>
            <a:ext cx="3103721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&amp; Profile Management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138595" y="2450425"/>
            <a:ext cx="364545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Secure sign-up/login.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138595" y="2858691"/>
            <a:ext cx="364545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Customizable profiles (photos, goals, activities).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38595" y="3601998"/>
            <a:ext cx="364545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Password reset and account recovery.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25772" y="1784509"/>
            <a:ext cx="4178737" cy="3027878"/>
          </a:xfrm>
          <a:prstGeom prst="roundRect">
            <a:avLst>
              <a:gd name="adj" fmla="val 3624"/>
            </a:avLst>
          </a:prstGeom>
          <a:noFill/>
          <a:ln w="22860">
            <a:solidFill>
              <a:srgbClr val="D7425E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02912" y="1784509"/>
            <a:ext cx="91440" cy="3027878"/>
          </a:xfrm>
          <a:prstGeom prst="roundRect">
            <a:avLst>
              <a:gd name="adj" fmla="val 343600"/>
            </a:avLst>
          </a:prstGeom>
          <a:solidFill>
            <a:srgbClr val="D7425E"/>
          </a:solidFill>
          <a:ln/>
        </p:spPr>
      </p:sp>
      <p:sp>
        <p:nvSpPr>
          <p:cNvPr id="11" name="Text 9"/>
          <p:cNvSpPr/>
          <p:nvPr/>
        </p:nvSpPr>
        <p:spPr>
          <a:xfrm>
            <a:off x="5526643" y="2016800"/>
            <a:ext cx="3645575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 Creation &amp; Participation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5526643" y="2758440"/>
            <a:ext cx="364557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Personalized fitness challenge creation.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26643" y="3501747"/>
            <a:ext cx="364557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Browse and join public challenges by activity/difficulty.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526643" y="4245054"/>
            <a:ext cx="364557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Team challenges for group goals.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9613940" y="1784509"/>
            <a:ext cx="4178737" cy="3027878"/>
          </a:xfrm>
          <a:prstGeom prst="roundRect">
            <a:avLst>
              <a:gd name="adj" fmla="val 3624"/>
            </a:avLst>
          </a:prstGeom>
          <a:noFill/>
          <a:ln w="22860">
            <a:solidFill>
              <a:srgbClr val="DD785E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9591080" y="1784509"/>
            <a:ext cx="91440" cy="3027878"/>
          </a:xfrm>
          <a:prstGeom prst="roundRect">
            <a:avLst>
              <a:gd name="adj" fmla="val 343600"/>
            </a:avLst>
          </a:prstGeom>
          <a:solidFill>
            <a:srgbClr val="DD785E"/>
          </a:solidFill>
          <a:ln/>
        </p:spPr>
      </p:sp>
      <p:sp>
        <p:nvSpPr>
          <p:cNvPr id="17" name="Text 15"/>
          <p:cNvSpPr/>
          <p:nvPr/>
        </p:nvSpPr>
        <p:spPr>
          <a:xfrm>
            <a:off x="9914811" y="2016800"/>
            <a:ext cx="340054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Activity Tracking &amp; Integration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9914811" y="2450425"/>
            <a:ext cx="364557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Track steps, calories, distance, workouts.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914811" y="3193733"/>
            <a:ext cx="364557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Integration with Fitbit, Apple Watch, Google Fit.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914811" y="3937040"/>
            <a:ext cx="364557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Manual data entry option.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37724" y="5021818"/>
            <a:ext cx="6372701" cy="2458045"/>
          </a:xfrm>
          <a:prstGeom prst="roundRect">
            <a:avLst>
              <a:gd name="adj" fmla="val 4464"/>
            </a:avLst>
          </a:prstGeom>
          <a:noFill/>
          <a:ln w="22860">
            <a:solidFill>
              <a:srgbClr val="48A8E2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814864" y="5021818"/>
            <a:ext cx="91440" cy="2458045"/>
          </a:xfrm>
          <a:prstGeom prst="roundRect">
            <a:avLst>
              <a:gd name="adj" fmla="val 343600"/>
            </a:avLst>
          </a:prstGeom>
          <a:solidFill>
            <a:srgbClr val="48A8E2"/>
          </a:solidFill>
          <a:ln/>
        </p:spPr>
      </p:sp>
      <p:sp>
        <p:nvSpPr>
          <p:cNvPr id="23" name="Text 21"/>
          <p:cNvSpPr/>
          <p:nvPr/>
        </p:nvSpPr>
        <p:spPr>
          <a:xfrm>
            <a:off x="1138595" y="5254109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Social &amp; Gamification</a:t>
            </a:r>
            <a:endParaRPr lang="en-US" sz="1900" dirty="0"/>
          </a:p>
        </p:txBody>
      </p:sp>
      <p:sp>
        <p:nvSpPr>
          <p:cNvPr id="24" name="Text 22"/>
          <p:cNvSpPr/>
          <p:nvPr/>
        </p:nvSpPr>
        <p:spPr>
          <a:xfrm>
            <a:off x="1138595" y="5687735"/>
            <a:ext cx="583953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Share results on social media.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138595" y="6096000"/>
            <a:ext cx="583953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Follow friends and track progress.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138595" y="6504265"/>
            <a:ext cx="583953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Dynamic leaderboards with daily/weekly/monthly rankings.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138595" y="6912531"/>
            <a:ext cx="583953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Gamified rewards: badges, titles, points, virtual currency.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419856" y="5021818"/>
            <a:ext cx="6372820" cy="2458045"/>
          </a:xfrm>
          <a:prstGeom prst="roundRect">
            <a:avLst>
              <a:gd name="adj" fmla="val 4464"/>
            </a:avLst>
          </a:prstGeom>
          <a:noFill/>
          <a:ln w="22860">
            <a:solidFill>
              <a:srgbClr val="59ABA9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7396996" y="5021818"/>
            <a:ext cx="91440" cy="2458045"/>
          </a:xfrm>
          <a:prstGeom prst="roundRect">
            <a:avLst>
              <a:gd name="adj" fmla="val 343600"/>
            </a:avLst>
          </a:prstGeom>
          <a:solidFill>
            <a:srgbClr val="59ABA9"/>
          </a:solidFill>
          <a:ln/>
        </p:spPr>
      </p:sp>
      <p:sp>
        <p:nvSpPr>
          <p:cNvPr id="30" name="Text 28"/>
          <p:cNvSpPr/>
          <p:nvPr/>
        </p:nvSpPr>
        <p:spPr>
          <a:xfrm>
            <a:off x="7720727" y="5254109"/>
            <a:ext cx="2766655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Notifications &amp; Analytics</a:t>
            </a:r>
            <a:endParaRPr lang="en-US" sz="1900" dirty="0"/>
          </a:p>
        </p:txBody>
      </p:sp>
      <p:sp>
        <p:nvSpPr>
          <p:cNvPr id="31" name="Text 29"/>
          <p:cNvSpPr/>
          <p:nvPr/>
        </p:nvSpPr>
        <p:spPr>
          <a:xfrm>
            <a:off x="7720727" y="5687735"/>
            <a:ext cx="583965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push notifications for milestones and reminders.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720727" y="6096000"/>
            <a:ext cx="583965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Customizable notification preferences.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720727" y="6504265"/>
            <a:ext cx="583965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Detailed performance insights, historical data, and trends.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455" y="539948"/>
            <a:ext cx="6509147" cy="577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D742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Expected Outcomes &amp; Benefits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85455" y="1608296"/>
            <a:ext cx="2310170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 Users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785455" y="2093357"/>
            <a:ext cx="629019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Increased motivation and consistency in fitness.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85455" y="2476143"/>
            <a:ext cx="629019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Engaging social interaction and community support.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85455" y="2858929"/>
            <a:ext cx="629019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Personalized fitness journeys.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85455" y="3241715"/>
            <a:ext cx="629019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Access to diverse challenges and activities.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85455" y="3624501"/>
            <a:ext cx="629019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Tangible rewards for achieving goals.</a:t>
            </a:r>
            <a:endParaRPr lang="en-US" sz="15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2374" y="1632823"/>
            <a:ext cx="6290191" cy="62901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2473"/>
            <a:ext cx="4994315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DD78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Timeline &amp; Milestones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37724" y="1767245"/>
            <a:ext cx="6398895" cy="628293"/>
          </a:xfrm>
          <a:prstGeom prst="roundRect">
            <a:avLst>
              <a:gd name="adj" fmla="val 48006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880128" y="1884997"/>
            <a:ext cx="314087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047155" y="2604968"/>
            <a:ext cx="4453890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Phase 1: Planning &amp; Setup (Weeks 1-3)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047155" y="3038594"/>
            <a:ext cx="598003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Detailed project planning and wireframing.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047155" y="3446859"/>
            <a:ext cx="598003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Database schema design.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47155" y="3855125"/>
            <a:ext cx="598003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MERN stack environment setup.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393662" y="1767245"/>
            <a:ext cx="6399014" cy="628293"/>
          </a:xfrm>
          <a:prstGeom prst="roundRect">
            <a:avLst>
              <a:gd name="adj" fmla="val 480063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436066" y="1884997"/>
            <a:ext cx="314087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7603093" y="2604968"/>
            <a:ext cx="4733211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Phase 2: Core Development (Weeks 4-10)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03093" y="3038594"/>
            <a:ext cx="59801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 authentication and profile management.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603093" y="3446859"/>
            <a:ext cx="59801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Challenge creation and joining features.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603093" y="3855125"/>
            <a:ext cx="59801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Basic activity tracking implementation.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37724" y="4556641"/>
            <a:ext cx="6398895" cy="628293"/>
          </a:xfrm>
          <a:prstGeom prst="roundRect">
            <a:avLst>
              <a:gd name="adj" fmla="val 480063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3880128" y="4674394"/>
            <a:ext cx="314087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1047155" y="5394365"/>
            <a:ext cx="5980033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Phase 3: Integration &amp; Social Features (Weeks 11-16)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1047155" y="6136005"/>
            <a:ext cx="598003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Fitness tracker integrations.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47155" y="6544270"/>
            <a:ext cx="598003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Social sharing and leaderboard implementation.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47155" y="6952536"/>
            <a:ext cx="598003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Gamified rewards system.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393662" y="4556641"/>
            <a:ext cx="6399014" cy="628293"/>
          </a:xfrm>
          <a:prstGeom prst="roundRect">
            <a:avLst>
              <a:gd name="adj" fmla="val 480063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0436066" y="4674394"/>
            <a:ext cx="314087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1"/>
          <p:cNvSpPr/>
          <p:nvPr/>
        </p:nvSpPr>
        <p:spPr>
          <a:xfrm>
            <a:off x="7603093" y="5394365"/>
            <a:ext cx="5292447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Phase 4: Testing &amp; Deployment (Weeks 17-20)</a:t>
            </a:r>
            <a:endParaRPr lang="en-US" sz="1900" dirty="0"/>
          </a:p>
        </p:txBody>
      </p:sp>
      <p:sp>
        <p:nvSpPr>
          <p:cNvPr id="24" name="Text 22"/>
          <p:cNvSpPr/>
          <p:nvPr/>
        </p:nvSpPr>
        <p:spPr>
          <a:xfrm>
            <a:off x="7603093" y="5827990"/>
            <a:ext cx="59801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Comprehensive testing (unit, integration, user acceptance).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603093" y="6236256"/>
            <a:ext cx="59801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Bug fixing and performance optimization.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603093" y="6644521"/>
            <a:ext cx="59801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Deployment to cloud platform (e.g., Vercel, Render).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2025-07-15T18:08:24Z</dcterms:created>
  <dcterms:modified xsi:type="dcterms:W3CDTF">2025-07-15T18:08:24Z</dcterms:modified>
</cp:coreProperties>
</file>